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81" r:id="rId3"/>
    <p:sldId id="267" r:id="rId4"/>
    <p:sldId id="268" r:id="rId5"/>
    <p:sldId id="256" r:id="rId6"/>
    <p:sldId id="270" r:id="rId7"/>
    <p:sldId id="275" r:id="rId8"/>
    <p:sldId id="276" r:id="rId9"/>
    <p:sldId id="277" r:id="rId10"/>
    <p:sldId id="278" r:id="rId11"/>
    <p:sldId id="279" r:id="rId12"/>
    <p:sldId id="280" r:id="rId13"/>
    <p:sldId id="271" r:id="rId14"/>
    <p:sldId id="274" r:id="rId15"/>
    <p:sldId id="272" r:id="rId16"/>
    <p:sldId id="273" r:id="rId17"/>
    <p:sldId id="259" r:id="rId18"/>
    <p:sldId id="260" r:id="rId19"/>
    <p:sldId id="258" r:id="rId20"/>
    <p:sldId id="261" r:id="rId21"/>
    <p:sldId id="263" r:id="rId22"/>
    <p:sldId id="257" r:id="rId23"/>
    <p:sldId id="265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49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48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04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29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03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63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65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7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10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75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55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12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73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9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97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91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87A7-41F4-49CC-A119-D68B45C9990A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8658FE-3AF0-4CAE-BEBE-1D5F2102CE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1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DE4BB-376D-4643-985F-2EE89A15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83390B-EBD3-4CF0-8018-A0051DB0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Steps in the sand Photograph by Dorina Dimova">
            <a:extLst>
              <a:ext uri="{FF2B5EF4-FFF2-40B4-BE49-F238E27FC236}">
                <a16:creationId xmlns:a16="http://schemas.microsoft.com/office/drawing/2014/main" id="{F49B4084-9334-465B-9D8E-3F2E9AE5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9" y="31196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3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E9631-A4B3-4BF6-9BA7-D3BF08E1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DD10A-AB9A-43E0-BC20-1AFCCF082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362162"/>
            <a:ext cx="6806542" cy="37916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1506" name="Picture 2" descr="Różaniec dla dzieci - instrukcja dla rodziców">
            <a:extLst>
              <a:ext uri="{FF2B5EF4-FFF2-40B4-BE49-F238E27FC236}">
                <a16:creationId xmlns:a16="http://schemas.microsoft.com/office/drawing/2014/main" id="{AD20A966-D0AB-4231-BCAF-C76D7931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6" y="0"/>
            <a:ext cx="80260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9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4FD64-6537-49EC-8950-DA5A9C40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0C6BE7-1825-43C1-A623-6E43C3D3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Różaniec za rodziców">
            <a:extLst>
              <a:ext uri="{FF2B5EF4-FFF2-40B4-BE49-F238E27FC236}">
                <a16:creationId xmlns:a16="http://schemas.microsoft.com/office/drawing/2014/main" id="{2EE11DF6-35DF-409C-8AAF-AF6FED7C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" y="509588"/>
            <a:ext cx="8966447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9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8DA17-CF91-4B5B-BAC8-10EFDB20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1E106E-2CE6-4EEB-9703-A48EFE8B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Anioł Stróż - WOF Niepokalanów">
            <a:extLst>
              <a:ext uri="{FF2B5EF4-FFF2-40B4-BE49-F238E27FC236}">
                <a16:creationId xmlns:a16="http://schemas.microsoft.com/office/drawing/2014/main" id="{CBE5FE2C-EAFA-49DC-9603-FB4AD66A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0" y="0"/>
            <a:ext cx="788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A0926-0745-4966-A5BF-9240CAC0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373DC7-10D4-4348-926A-2AA33D6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Sztorm na Bałtyku. Falochron ze stawą Młyny w Świnoujściu pod wodą ...">
            <a:extLst>
              <a:ext uri="{FF2B5EF4-FFF2-40B4-BE49-F238E27FC236}">
                <a16:creationId xmlns:a16="http://schemas.microsoft.com/office/drawing/2014/main" id="{18EA439E-680D-4945-A3A6-89B8F6E7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752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0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7A7C1-240F-49EC-9E90-A0B12C4C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5BC71-440D-4BCB-91A0-0A6FF0753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System SatBałtyk będzie na bieżąco kontrolował Morze Bałtyckie ...">
            <a:extLst>
              <a:ext uri="{FF2B5EF4-FFF2-40B4-BE49-F238E27FC236}">
                <a16:creationId xmlns:a16="http://schemas.microsoft.com/office/drawing/2014/main" id="{08764DD0-AC52-4705-99A3-26053240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" y="609600"/>
            <a:ext cx="9161848" cy="57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7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63102-12E6-48EF-B29D-E5DAFA36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00F36-F8FC-44EE-B7C8-20D68AB06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Quiz o Morzu Bałtyckim. Sprawdź, jak dobrze je znasz - Podróże">
            <a:extLst>
              <a:ext uri="{FF2B5EF4-FFF2-40B4-BE49-F238E27FC236}">
                <a16:creationId xmlns:a16="http://schemas.microsoft.com/office/drawing/2014/main" id="{A4600AE5-5F41-49BB-85FE-D21F4611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1" y="541538"/>
            <a:ext cx="9280679" cy="57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1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164EB-E9F2-4C81-8459-3D119257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DC2F7F-F026-47A5-833D-BDFDD228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Θάσος , Greece Seagulls at special Greek sunset on Thassos island ...">
            <a:extLst>
              <a:ext uri="{FF2B5EF4-FFF2-40B4-BE49-F238E27FC236}">
                <a16:creationId xmlns:a16="http://schemas.microsoft.com/office/drawing/2014/main" id="{09E54F6C-4BF0-4E81-94BA-1F12C118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84840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14E52-6AEE-4A27-8F7C-D5712806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-541540"/>
            <a:ext cx="6992973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240821-4AB7-4E4D-B7BF-D2681974B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5" y="4752868"/>
            <a:ext cx="6708887" cy="388077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 descr="Sacred Elephant Bathing Pool, Jungle Cruise, Adventureland, Hong ...">
            <a:extLst>
              <a:ext uri="{FF2B5EF4-FFF2-40B4-BE49-F238E27FC236}">
                <a16:creationId xmlns:a16="http://schemas.microsoft.com/office/drawing/2014/main" id="{2DA051DB-3984-4773-9768-7635A4B5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18" y="401715"/>
            <a:ext cx="7204604" cy="584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8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202EA2-B27E-46C3-921E-80899642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DBAF7E-9D84-416C-BF4C-AC653D8F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INDIAN ANIMAL | The Parody Wiki | Fandom">
            <a:extLst>
              <a:ext uri="{FF2B5EF4-FFF2-40B4-BE49-F238E27FC236}">
                <a16:creationId xmlns:a16="http://schemas.microsoft.com/office/drawing/2014/main" id="{6DAE5444-A050-4D7C-95D8-BFADBA49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2" y="719091"/>
            <a:ext cx="8726750" cy="53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4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612A2-CE7A-494D-82CD-1FDB0307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-399495"/>
            <a:ext cx="3708235" cy="5326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9A7643-9683-49C8-BA2B-223602D88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Pszczoła miodna niezbędna w ekosystemie. Czy kiedyś jej zabraknie ...">
            <a:extLst>
              <a:ext uri="{FF2B5EF4-FFF2-40B4-BE49-F238E27FC236}">
                <a16:creationId xmlns:a16="http://schemas.microsoft.com/office/drawing/2014/main" id="{FFCE73AC-ADE4-4C56-B0D6-A723983F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636048"/>
            <a:ext cx="8877669" cy="55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3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7AF48-5C18-4E3F-B1FB-EE4D390B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114083" cy="500109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ZADANIE </a:t>
            </a:r>
            <a:r>
              <a:rPr lang="pl-PL" dirty="0"/>
              <a:t> Nazwij  BOŻE Ślady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3CF09B-1E08-4F9B-B4A6-9AE8CCB8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Razem z Rodzicami nazwijcie ślady, które pozostawił dla nas Pan Bóg. </a:t>
            </a:r>
          </a:p>
          <a:p>
            <a:r>
              <a:rPr lang="pl-PL" sz="2400" dirty="0">
                <a:latin typeface="Arial Black" panose="020B0A04020102020204" pitchFamily="34" charset="0"/>
              </a:rPr>
              <a:t>Może będą to ślady piękna przyrody, może troski o najmniejsze stworzenia, może…..</a:t>
            </a:r>
          </a:p>
        </p:txBody>
      </p:sp>
    </p:spTree>
    <p:extLst>
      <p:ext uri="{BB962C8B-B14F-4D97-AF65-F5344CB8AC3E}">
        <p14:creationId xmlns:p14="http://schemas.microsoft.com/office/powerpoint/2010/main" val="209659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32D4C-337A-4595-BB5C-502757AF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1464817"/>
            <a:ext cx="8596668" cy="41986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146" name="Picture 2" descr="Pieniny — KAROL NIENARTOWICZ Mountain Photographer">
            <a:extLst>
              <a:ext uri="{FF2B5EF4-FFF2-40B4-BE49-F238E27FC236}">
                <a16:creationId xmlns:a16="http://schemas.microsoft.com/office/drawing/2014/main" id="{3E459D7E-0FE6-48E2-A049-6D99551B2C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6" y="2160588"/>
            <a:ext cx="6933461" cy="45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6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3598E-8D6E-48CF-9E1E-1736416D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64D60A-5EA0-43D3-AAA9-5EDD5BC14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Busko-Zdrój - Kościół drewniany pw. św. Leonarda">
            <a:extLst>
              <a:ext uri="{FF2B5EF4-FFF2-40B4-BE49-F238E27FC236}">
                <a16:creationId xmlns:a16="http://schemas.microsoft.com/office/drawing/2014/main" id="{119FCCFA-DEF3-45AF-8C8B-4BEB40D9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7" y="142043"/>
            <a:ext cx="1031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5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C1C63-FBEB-40CD-8DB5-87B53916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EE1F64-B299-44C2-92A6-2366F6DA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Biedronka pożyteczny owad">
            <a:extLst>
              <a:ext uri="{FF2B5EF4-FFF2-40B4-BE49-F238E27FC236}">
                <a16:creationId xmlns:a16="http://schemas.microsoft.com/office/drawing/2014/main" id="{57CF5516-1B21-437B-882D-E94139F7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3" y="2557463"/>
            <a:ext cx="6384756" cy="31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4B9A1-99C4-45EA-88C2-B1DDF95F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525115"/>
            <a:ext cx="956157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8194" name="Picture 2" descr="Drewniany kościółek w Parku Szczytnickim | visitWroclaw.eu">
            <a:extLst>
              <a:ext uri="{FF2B5EF4-FFF2-40B4-BE49-F238E27FC236}">
                <a16:creationId xmlns:a16="http://schemas.microsoft.com/office/drawing/2014/main" id="{1886F9C3-1BB9-4E35-8932-FBB8010A18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8" y="973586"/>
            <a:ext cx="7623066" cy="55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7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6E14D-62E0-4373-80E1-4D5B7087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A14854-C4A1-4BC0-8B3B-244F7E27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The Dunajec River Gorge National Border Between Poland And ...">
            <a:extLst>
              <a:ext uri="{FF2B5EF4-FFF2-40B4-BE49-F238E27FC236}">
                <a16:creationId xmlns:a16="http://schemas.microsoft.com/office/drawing/2014/main" id="{043D76F2-AA76-4205-ABB4-94341B40D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1" y="159798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2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98569-0CD6-4FB5-89AF-0134D20A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Foot steps in the sand ... (avec images) | Photo plage ...">
            <a:extLst>
              <a:ext uri="{FF2B5EF4-FFF2-40B4-BE49-F238E27FC236}">
                <a16:creationId xmlns:a16="http://schemas.microsoft.com/office/drawing/2014/main" id="{79AC6A06-4199-4962-A041-BCA7587A5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4" y="827072"/>
            <a:ext cx="6897949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0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46443-E53A-48A0-8F08-21C1A945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74499-957C-4D18-8E29-E96CF54D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Foot Steps In The Sand Stock Photo, Picture And Royalty Free Image ...">
            <a:extLst>
              <a:ext uri="{FF2B5EF4-FFF2-40B4-BE49-F238E27FC236}">
                <a16:creationId xmlns:a16="http://schemas.microsoft.com/office/drawing/2014/main" id="{D85E8A02-F28F-4396-B355-7EA12367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4" y="0"/>
            <a:ext cx="7449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8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edronka pożyteczny owad">
            <a:extLst>
              <a:ext uri="{FF2B5EF4-FFF2-40B4-BE49-F238E27FC236}">
                <a16:creationId xmlns:a16="http://schemas.microsoft.com/office/drawing/2014/main" id="{EB512B6B-3244-4A59-8AEF-EE192D93A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91"/>
          <a:stretch/>
        </p:blipFill>
        <p:spPr bwMode="auto">
          <a:xfrm>
            <a:off x="1305447" y="1434282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983F22E-EEDA-41E6-BA2C-A8907F43D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59" y="10191748"/>
            <a:ext cx="3948269" cy="171451"/>
          </a:xfrm>
        </p:spPr>
        <p:txBody>
          <a:bodyPr anchor="t">
            <a:normAutofit fontScale="90000"/>
          </a:bodyPr>
          <a:lstStyle/>
          <a:p>
            <a:pPr algn="l"/>
            <a:endParaRPr lang="pl-PL" sz="4400" dirty="0">
              <a:solidFill>
                <a:srgbClr val="00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725D7F-2324-4525-9329-68D83DA25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710215"/>
            <a:ext cx="3745947" cy="568170"/>
          </a:xfrm>
        </p:spPr>
        <p:txBody>
          <a:bodyPr anchor="b">
            <a:normAutofit/>
          </a:bodyPr>
          <a:lstStyle/>
          <a:p>
            <a:pPr algn="l"/>
            <a:r>
              <a:rPr lang="pl-PL" sz="1800" dirty="0">
                <a:solidFill>
                  <a:srgbClr val="000000"/>
                </a:solidFill>
              </a:rPr>
              <a:t>Co o Bogu mówi biedronka?</a:t>
            </a:r>
          </a:p>
        </p:txBody>
      </p:sp>
    </p:spTree>
    <p:extLst>
      <p:ext uri="{BB962C8B-B14F-4D97-AF65-F5344CB8AC3E}">
        <p14:creationId xmlns:p14="http://schemas.microsoft.com/office/powerpoint/2010/main" val="319424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BF72FE-AE63-4622-94FD-87BF8795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87DF7A-FB75-480B-86CC-8425A9671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Orzeł Bielik - Ptaki Drapieżne">
            <a:extLst>
              <a:ext uri="{FF2B5EF4-FFF2-40B4-BE49-F238E27FC236}">
                <a16:creationId xmlns:a16="http://schemas.microsoft.com/office/drawing/2014/main" id="{F66B6F0A-5031-4413-A3CE-59410E44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35007"/>
            <a:ext cx="8972693" cy="59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3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23FDC-665F-4E29-B1F3-DDCD8191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6CF0D0-CFAC-4D28-A9AF-AE4AF9BE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Wróbel zwyczajny Passer domesticus - YouTube">
            <a:extLst>
              <a:ext uri="{FF2B5EF4-FFF2-40B4-BE49-F238E27FC236}">
                <a16:creationId xmlns:a16="http://schemas.microsoft.com/office/drawing/2014/main" id="{D82E8EB0-67CB-4A61-B761-00743876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" y="506027"/>
            <a:ext cx="9108489" cy="56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265DFA-D7EC-4B83-BC34-6A9F8E1A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9458" name="Picture 2" descr="Biblia dla dzieci (książka) - Księgarnia znak.com.pl">
            <a:extLst>
              <a:ext uri="{FF2B5EF4-FFF2-40B4-BE49-F238E27FC236}">
                <a16:creationId xmlns:a16="http://schemas.microsoft.com/office/drawing/2014/main" id="{DC255B45-E623-4730-92F2-7C12A7EA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1" y="1278877"/>
            <a:ext cx="5206827" cy="53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4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0FA28-1513-4823-A782-97517003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0015D8-284F-4C92-B258-A933B5532BF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6265004" cy="105189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482" name="Picture 2" descr="Różaniec Rodziców za Dzieci Parafia pw. św. Walentego w Gzach">
            <a:extLst>
              <a:ext uri="{FF2B5EF4-FFF2-40B4-BE49-F238E27FC236}">
                <a16:creationId xmlns:a16="http://schemas.microsoft.com/office/drawing/2014/main" id="{950A467C-6196-4005-AC1C-8D7D09AF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6675966" cy="53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985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38</Words>
  <Application>Microsoft Office PowerPoint</Application>
  <PresentationFormat>Panoramiczny</PresentationFormat>
  <Paragraphs>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Trebuchet MS</vt:lpstr>
      <vt:lpstr>Wingdings 3</vt:lpstr>
      <vt:lpstr>Faseta</vt:lpstr>
      <vt:lpstr>Prezentacja programu PowerPoint</vt:lpstr>
      <vt:lpstr>ZADANIE  Nazwij  BOŻE Ślady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siostry3</dc:creator>
  <cp:lastModifiedBy>siostry3</cp:lastModifiedBy>
  <cp:revision>6</cp:revision>
  <dcterms:created xsi:type="dcterms:W3CDTF">2020-06-22T14:05:24Z</dcterms:created>
  <dcterms:modified xsi:type="dcterms:W3CDTF">2020-06-22T17:42:35Z</dcterms:modified>
</cp:coreProperties>
</file>