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5" r:id="rId2"/>
    <p:sldId id="278" r:id="rId3"/>
    <p:sldId id="256" r:id="rId4"/>
    <p:sldId id="260" r:id="rId5"/>
    <p:sldId id="261" r:id="rId6"/>
    <p:sldId id="257" r:id="rId7"/>
    <p:sldId id="258" r:id="rId8"/>
    <p:sldId id="259" r:id="rId9"/>
    <p:sldId id="262" r:id="rId10"/>
    <p:sldId id="276" r:id="rId11"/>
    <p:sldId id="264" r:id="rId12"/>
    <p:sldId id="266" r:id="rId13"/>
    <p:sldId id="267" r:id="rId14"/>
    <p:sldId id="269" r:id="rId15"/>
    <p:sldId id="270" r:id="rId16"/>
    <p:sldId id="272" r:id="rId17"/>
    <p:sldId id="273" r:id="rId18"/>
    <p:sldId id="275" r:id="rId19"/>
    <p:sldId id="274" r:id="rId20"/>
    <p:sldId id="271" r:id="rId21"/>
    <p:sldId id="26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23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25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37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965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2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34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831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88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91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20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5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93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68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2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08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2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2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AD4181-BABF-4C0F-BB7D-F8713D594EC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9BD7-2B74-498C-9D3B-F8E8F415A5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604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D572BE-A6D1-40AA-B854-341CA579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  <a:latin typeface="Arial Nova Cond" panose="020B0506020202020204" pitchFamily="34" charset="0"/>
              </a:rPr>
              <a:t>Nadaj tytuł ilustracji.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A4CA89-D4F3-457C-A952-754BC16EE0E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056441" y="2192784"/>
            <a:ext cx="5486401" cy="2811969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 tytule użyj słowa </a:t>
            </a:r>
          </a:p>
          <a:p>
            <a:pPr marL="0" indent="0" algn="ctr">
              <a:buNone/>
            </a:pPr>
            <a:endParaRPr lang="pl-PL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l-PL" sz="6600" dirty="0">
                <a:solidFill>
                  <a:srgbClr val="FF0000"/>
                </a:solidFill>
                <a:latin typeface="Algerian" panose="04020705040A02060702" pitchFamily="82" charset="0"/>
              </a:rPr>
              <a:t>„Serce”</a:t>
            </a:r>
          </a:p>
          <a:p>
            <a:pPr algn="ctr"/>
            <a:endParaRPr lang="pl-PL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Serce, prosto w serce - Wektory stockowe serce walentynkowe ...">
            <a:extLst>
              <a:ext uri="{FF2B5EF4-FFF2-40B4-BE49-F238E27FC236}">
                <a16:creationId xmlns:a16="http://schemas.microsoft.com/office/drawing/2014/main" id="{98F697F2-463F-48E9-A910-5009D81C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11" y="1615734"/>
            <a:ext cx="3196830" cy="32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1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28372-0735-466A-B6BE-2EE9A3D0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D6BCCD-7B75-4DFB-8D6A-9157622C20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2028548"/>
            <a:ext cx="9066060" cy="482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9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DB6C06-7948-46A0-92CF-78936A9C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613407-663D-4E92-A6C4-3062C99F8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Decalogo della tenerezza - Parrocchia Santa Maria della Pietra">
            <a:extLst>
              <a:ext uri="{FF2B5EF4-FFF2-40B4-BE49-F238E27FC236}">
                <a16:creationId xmlns:a16="http://schemas.microsoft.com/office/drawing/2014/main" id="{FC4E33E9-AE0B-4591-8264-6BD9375859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8" y="248575"/>
            <a:ext cx="10679835" cy="660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17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FF7296-22BA-44BF-809F-F456FED6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119326" cy="140053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Uczynki miłosierdzia? Zacznij od wprowadzenia ich w swojej rodzinie">
            <a:extLst>
              <a:ext uri="{FF2B5EF4-FFF2-40B4-BE49-F238E27FC236}">
                <a16:creationId xmlns:a16="http://schemas.microsoft.com/office/drawing/2014/main" id="{45813DE2-2A89-403A-9D17-2943F51D79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2059618"/>
            <a:ext cx="9606952" cy="450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5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FCB060-6C7C-4E3C-869C-C6FAAC75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99" y="177553"/>
            <a:ext cx="9085075" cy="86634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FBB034-2930-4FA2-AB69-221E2F265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El valor de la empatía: comprender y amar">
            <a:extLst>
              <a:ext uri="{FF2B5EF4-FFF2-40B4-BE49-F238E27FC236}">
                <a16:creationId xmlns:a16="http://schemas.microsoft.com/office/drawing/2014/main" id="{A0F14DA3-83A5-4E2E-806C-62050A67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52918"/>
            <a:ext cx="9321662" cy="52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1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DD46E3-B5AA-49D7-9E23-507AAC59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561" y="168675"/>
            <a:ext cx="7946826" cy="941033"/>
          </a:xfrm>
        </p:spPr>
        <p:txBody>
          <a:bodyPr/>
          <a:lstStyle/>
          <a:p>
            <a:r>
              <a:rPr lang="pl-PL" dirty="0"/>
              <a:t>Patrzeć przez serce</a:t>
            </a:r>
          </a:p>
        </p:txBody>
      </p:sp>
      <p:pic>
        <p:nvPicPr>
          <p:cNvPr id="6146" name="Picture 2" descr="UCZYNKI MIŁOSIERDZIA CO DO CIAŁA I DUSZY - ppt pobierz">
            <a:extLst>
              <a:ext uri="{FF2B5EF4-FFF2-40B4-BE49-F238E27FC236}">
                <a16:creationId xmlns:a16="http://schemas.microsoft.com/office/drawing/2014/main" id="{080A399F-F455-4F92-A55B-8561861433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80" y="1391575"/>
            <a:ext cx="6685149" cy="40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2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BA44B6-4EED-4AE8-AC06-978F2EED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459" y="230820"/>
            <a:ext cx="8180387" cy="13760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EAECE4-72B9-443A-A595-214CC4BAA2A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103312" y="7603209"/>
            <a:ext cx="8946541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7170" name="Picture 2" descr="MISERICORS | Uczynki">
            <a:extLst>
              <a:ext uri="{FF2B5EF4-FFF2-40B4-BE49-F238E27FC236}">
                <a16:creationId xmlns:a16="http://schemas.microsoft.com/office/drawing/2014/main" id="{EFD20E9E-8E70-4737-AFF7-18276054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06" y="1839006"/>
            <a:ext cx="8180387" cy="48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2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DD6166-A80F-4753-9EC9-CE36A57F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975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218" name="Picture 2" descr="La base afectiva en la construcción de los valores — Grupo Crece">
            <a:extLst>
              <a:ext uri="{FF2B5EF4-FFF2-40B4-BE49-F238E27FC236}">
                <a16:creationId xmlns:a16="http://schemas.microsoft.com/office/drawing/2014/main" id="{35360B99-1986-4F6E-A5EE-2EFEA8858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90" y="2052638"/>
            <a:ext cx="567283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5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D20EC5-6A18-412B-B33D-0D78D123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29" y="408373"/>
            <a:ext cx="8790205" cy="12783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753A9A-1DD1-43A7-9783-0B24D132C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7" y="1793290"/>
            <a:ext cx="7830436" cy="419548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42" name="Picture 2" descr="Podaj dalej - dobry uczynek - Home | Facebook">
            <a:extLst>
              <a:ext uri="{FF2B5EF4-FFF2-40B4-BE49-F238E27FC236}">
                <a16:creationId xmlns:a16="http://schemas.microsoft.com/office/drawing/2014/main" id="{8DEB1414-AB75-4946-85B9-B33A6D7C4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17" y="1793290"/>
            <a:ext cx="7830436" cy="45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5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AEF5C-99C8-476C-A2C7-ADEB8E50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Zapisuj codziennie miłe i dobre sytuacje oraz swoje dobre uczynki ...">
            <a:extLst>
              <a:ext uri="{FF2B5EF4-FFF2-40B4-BE49-F238E27FC236}">
                <a16:creationId xmlns:a16="http://schemas.microsoft.com/office/drawing/2014/main" id="{B423C42F-E046-4B67-9F74-72C6A7FFC7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06" y="1953087"/>
            <a:ext cx="6036814" cy="47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453754-5465-4540-93EC-6BF72F9C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284084"/>
            <a:ext cx="8388228" cy="93511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347CBE-70C7-4A61-9A64-3CB8564D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Uczynki miłosierdzia w praktyce - Radio Plus Radom">
            <a:extLst>
              <a:ext uri="{FF2B5EF4-FFF2-40B4-BE49-F238E27FC236}">
                <a16:creationId xmlns:a16="http://schemas.microsoft.com/office/drawing/2014/main" id="{17AA0B6F-A317-4983-958F-E2478223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1" y="1482571"/>
            <a:ext cx="918590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5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0F4628-9800-49C9-9A29-51D6402C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1E9153-EE17-45B4-AF25-32BB5E4AA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SERCE- SYMBOL MIŁOŚCI PANA JEZUSA DO CZŁOWIEKA. - Ułóż Puzzle ...">
            <a:extLst>
              <a:ext uri="{FF2B5EF4-FFF2-40B4-BE49-F238E27FC236}">
                <a16:creationId xmlns:a16="http://schemas.microsoft.com/office/drawing/2014/main" id="{2D55D033-268A-49A2-BF62-60B784097F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4" y="452718"/>
            <a:ext cx="9404723" cy="5952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49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DFE9B-0C9B-4071-A209-E6E8DEEC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59" y="355789"/>
            <a:ext cx="8754694" cy="144331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941E25-DE1E-4894-AD14-B8599F60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El valor científico de las &quot;corazonadas&quot; - Inspirulina.com">
            <a:extLst>
              <a:ext uri="{FF2B5EF4-FFF2-40B4-BE49-F238E27FC236}">
                <a16:creationId xmlns:a16="http://schemas.microsoft.com/office/drawing/2014/main" id="{432BEDEF-6CF0-4CC7-9EDF-BFD9D4DC6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98" y="2052918"/>
            <a:ext cx="9481352" cy="44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4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B3B45-050F-448D-B136-9675675C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283" y="408373"/>
            <a:ext cx="8692551" cy="144487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61444C-E3EB-492C-8304-038EA4E5C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Revista Amigo del Hogar: El valor del Amor">
            <a:extLst>
              <a:ext uri="{FF2B5EF4-FFF2-40B4-BE49-F238E27FC236}">
                <a16:creationId xmlns:a16="http://schemas.microsoft.com/office/drawing/2014/main" id="{63A70525-9FB8-4D56-9867-91E1DEBA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148396"/>
            <a:ext cx="9366527" cy="44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98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A4B897-7034-4880-90D1-EEAF50AE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1435CC8-3268-4DC4-9C04-6F8197EC56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70" y="2130641"/>
            <a:ext cx="8025413" cy="4447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07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22FCA-8D51-4EB1-AE4D-0DCB551A5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92963"/>
            <a:ext cx="8825658" cy="82710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731300C-1D5A-44CD-B2AB-A772B5D10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GESÙ TI AMA - Play Jigsaw Puzzle for free Puzzle Factory">
            <a:extLst>
              <a:ext uri="{FF2B5EF4-FFF2-40B4-BE49-F238E27FC236}">
                <a16:creationId xmlns:a16="http://schemas.microsoft.com/office/drawing/2014/main" id="{7B5ED8CE-9CF9-4671-B68D-6118723DA9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1580225"/>
            <a:ext cx="8761402" cy="513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2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EDA185-C69D-403E-87D8-57C4CB55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4" y="452718"/>
            <a:ext cx="8426220" cy="12251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Risultati immagini per immagini prima confessione per bambini ...">
            <a:extLst>
              <a:ext uri="{FF2B5EF4-FFF2-40B4-BE49-F238E27FC236}">
                <a16:creationId xmlns:a16="http://schemas.microsoft.com/office/drawing/2014/main" id="{C5EA5943-CAF6-4912-A433-88D1B467C23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59" y="2104051"/>
            <a:ext cx="8603775" cy="4518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18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AC18C-FCE8-4188-AA7C-FA4A9F69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454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A127F2-5A61-4557-98F5-697344BEA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UDOWNE ROZMNOŻENIE BOCHENKÓW I RYB - Ułóż Puzzle Online za darmo ...">
            <a:extLst>
              <a:ext uri="{FF2B5EF4-FFF2-40B4-BE49-F238E27FC236}">
                <a16:creationId xmlns:a16="http://schemas.microsoft.com/office/drawing/2014/main" id="{1FA32C76-D03B-41A7-8B89-20BC50EF1C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882762"/>
            <a:ext cx="9020043" cy="436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74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BFB9FA-69CF-4958-B774-5437325B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80639" cy="140053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BÓG - Układanki Online na Puzzle Factory">
            <a:extLst>
              <a:ext uri="{FF2B5EF4-FFF2-40B4-BE49-F238E27FC236}">
                <a16:creationId xmlns:a16="http://schemas.microsoft.com/office/drawing/2014/main" id="{DF778961-6FE5-40E0-9579-329766F69E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0" y="1961965"/>
            <a:ext cx="8194089" cy="4287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88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8959B-B150-4BBB-8591-DFC5E890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A5FB86-5E81-40FE-B7CE-15815FC5D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AN BÓG SIEWCA I ROLNIK - Ułóż Puzzle Online za darmo na Puzzle ...">
            <a:extLst>
              <a:ext uri="{FF2B5EF4-FFF2-40B4-BE49-F238E27FC236}">
                <a16:creationId xmlns:a16="http://schemas.microsoft.com/office/drawing/2014/main" id="{B4AE9923-B429-4DE7-B356-498240A98B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3" y="1947866"/>
            <a:ext cx="9152877" cy="4195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7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D140D-3A1A-480A-91C7-76A3A63D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19596"/>
            <a:ext cx="5948777" cy="852256"/>
          </a:xfrm>
        </p:spPr>
        <p:txBody>
          <a:bodyPr/>
          <a:lstStyle/>
          <a:p>
            <a:r>
              <a:rPr lang="pl-PL" dirty="0"/>
              <a:t>Podróż za jedno serce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FBF60F-4828-46D1-B807-49FED87F8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8361906" cy="419548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Commento (e immagine) al Vangelo di domenica 1 Luglio 2018 per ...">
            <a:extLst>
              <a:ext uri="{FF2B5EF4-FFF2-40B4-BE49-F238E27FC236}">
                <a16:creationId xmlns:a16="http://schemas.microsoft.com/office/drawing/2014/main" id="{BBBA420A-A24A-4319-87EB-F8717A3411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6" y="1384918"/>
            <a:ext cx="8361906" cy="5282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48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64E6E-9E70-4F58-BBC5-521D6929F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342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Immagini - QUMRAN NET - Materiale pastorale online">
            <a:extLst>
              <a:ext uri="{FF2B5EF4-FFF2-40B4-BE49-F238E27FC236}">
                <a16:creationId xmlns:a16="http://schemas.microsoft.com/office/drawing/2014/main" id="{A5EA6838-1363-4B79-AC23-9AE2AA8A52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5" y="1589103"/>
            <a:ext cx="8460419" cy="4816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019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18</Words>
  <Application>Microsoft Office PowerPoint</Application>
  <PresentationFormat>Panoramiczny</PresentationFormat>
  <Paragraphs>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Algerian</vt:lpstr>
      <vt:lpstr>Arial</vt:lpstr>
      <vt:lpstr>Arial Nova Cond</vt:lpstr>
      <vt:lpstr>Arial Rounded MT Bold</vt:lpstr>
      <vt:lpstr>Century Gothic</vt:lpstr>
      <vt:lpstr>Wingdings 3</vt:lpstr>
      <vt:lpstr>Jon</vt:lpstr>
      <vt:lpstr>Nadaj tytuł ilustracji.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Podróż za jedno serce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Patrzeć przez serce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siostry3</dc:creator>
  <cp:lastModifiedBy>Agnieszka</cp:lastModifiedBy>
  <cp:revision>8</cp:revision>
  <dcterms:created xsi:type="dcterms:W3CDTF">2020-06-08T08:20:38Z</dcterms:created>
  <dcterms:modified xsi:type="dcterms:W3CDTF">2020-06-17T07:59:55Z</dcterms:modified>
</cp:coreProperties>
</file>