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6" r:id="rId1"/>
  </p:sldMasterIdLst>
  <p:sldIdLst>
    <p:sldId id="271" r:id="rId2"/>
    <p:sldId id="277" r:id="rId3"/>
    <p:sldId id="257" r:id="rId4"/>
    <p:sldId id="276" r:id="rId5"/>
    <p:sldId id="260" r:id="rId6"/>
    <p:sldId id="258" r:id="rId7"/>
    <p:sldId id="268" r:id="rId8"/>
    <p:sldId id="270" r:id="rId9"/>
    <p:sldId id="264" r:id="rId10"/>
    <p:sldId id="256" r:id="rId11"/>
    <p:sldId id="263" r:id="rId12"/>
    <p:sldId id="262" r:id="rId13"/>
    <p:sldId id="272" r:id="rId14"/>
    <p:sldId id="273" r:id="rId15"/>
    <p:sldId id="274" r:id="rId16"/>
    <p:sldId id="275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ostry3" initials="s" lastIdx="1" clrIdx="0">
    <p:extLst>
      <p:ext uri="{19B8F6BF-5375-455C-9EA6-DF929625EA0E}">
        <p15:presenceInfo xmlns:p15="http://schemas.microsoft.com/office/powerpoint/2012/main" userId="siostry3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61D0E-0EA4-4DA9-8F5D-D8A08C96F71F}" type="datetimeFigureOut">
              <a:rPr lang="pl-PL" smtClean="0"/>
              <a:t>04.05.2020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A1DF7-A0C8-4956-AE3D-CBC1C393D0A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95056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61D0E-0EA4-4DA9-8F5D-D8A08C96F71F}" type="datetimeFigureOut">
              <a:rPr lang="pl-PL" smtClean="0"/>
              <a:t>04.05.2020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A1DF7-A0C8-4956-AE3D-CBC1C393D0A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80610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61D0E-0EA4-4DA9-8F5D-D8A08C96F71F}" type="datetimeFigureOut">
              <a:rPr lang="pl-PL" smtClean="0"/>
              <a:t>04.05.2020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A1DF7-A0C8-4956-AE3D-CBC1C393D0A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807057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61D0E-0EA4-4DA9-8F5D-D8A08C96F71F}" type="datetimeFigureOut">
              <a:rPr lang="pl-PL" smtClean="0"/>
              <a:t>04.05.2020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A1DF7-A0C8-4956-AE3D-CBC1C393D0A2}" type="slidenum">
              <a:rPr lang="pl-PL" smtClean="0"/>
              <a:t>‹#›</a:t>
            </a:fld>
            <a:endParaRPr lang="pl-PL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951904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61D0E-0EA4-4DA9-8F5D-D8A08C96F71F}" type="datetimeFigureOut">
              <a:rPr lang="pl-PL" smtClean="0"/>
              <a:t>04.05.2020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A1DF7-A0C8-4956-AE3D-CBC1C393D0A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646936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61D0E-0EA4-4DA9-8F5D-D8A08C96F71F}" type="datetimeFigureOut">
              <a:rPr lang="pl-PL" smtClean="0"/>
              <a:t>04.05.2020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A1DF7-A0C8-4956-AE3D-CBC1C393D0A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013641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61D0E-0EA4-4DA9-8F5D-D8A08C96F71F}" type="datetimeFigureOut">
              <a:rPr lang="pl-PL" smtClean="0"/>
              <a:t>04.05.2020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A1DF7-A0C8-4956-AE3D-CBC1C393D0A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39634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61D0E-0EA4-4DA9-8F5D-D8A08C96F71F}" type="datetimeFigureOut">
              <a:rPr lang="pl-PL" smtClean="0"/>
              <a:t>04.05.2020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A1DF7-A0C8-4956-AE3D-CBC1C393D0A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443731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61D0E-0EA4-4DA9-8F5D-D8A08C96F71F}" type="datetimeFigureOut">
              <a:rPr lang="pl-PL" smtClean="0"/>
              <a:t>04.05.2020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A1DF7-A0C8-4956-AE3D-CBC1C393D0A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489576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61D0E-0EA4-4DA9-8F5D-D8A08C96F71F}" type="datetimeFigureOut">
              <a:rPr lang="pl-PL" smtClean="0"/>
              <a:t>04.05.2020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A1DF7-A0C8-4956-AE3D-CBC1C393D0A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7217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61D0E-0EA4-4DA9-8F5D-D8A08C96F71F}" type="datetimeFigureOut">
              <a:rPr lang="pl-PL" smtClean="0"/>
              <a:t>04.05.2020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A1DF7-A0C8-4956-AE3D-CBC1C393D0A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8825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61D0E-0EA4-4DA9-8F5D-D8A08C96F71F}" type="datetimeFigureOut">
              <a:rPr lang="pl-PL" smtClean="0"/>
              <a:t>04.05.2020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A1DF7-A0C8-4956-AE3D-CBC1C393D0A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64967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61D0E-0EA4-4DA9-8F5D-D8A08C96F71F}" type="datetimeFigureOut">
              <a:rPr lang="pl-PL" smtClean="0"/>
              <a:t>04.05.2020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A1DF7-A0C8-4956-AE3D-CBC1C393D0A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63096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61D0E-0EA4-4DA9-8F5D-D8A08C96F71F}" type="datetimeFigureOut">
              <a:rPr lang="pl-PL" smtClean="0"/>
              <a:t>04.05.2020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A1DF7-A0C8-4956-AE3D-CBC1C393D0A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52530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61D0E-0EA4-4DA9-8F5D-D8A08C96F71F}" type="datetimeFigureOut">
              <a:rPr lang="pl-PL" smtClean="0"/>
              <a:t>04.05.2020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A1DF7-A0C8-4956-AE3D-CBC1C393D0A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13614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61D0E-0EA4-4DA9-8F5D-D8A08C96F71F}" type="datetimeFigureOut">
              <a:rPr lang="pl-PL" smtClean="0"/>
              <a:t>04.05.2020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A1DF7-A0C8-4956-AE3D-CBC1C393D0A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0043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61D0E-0EA4-4DA9-8F5D-D8A08C96F71F}" type="datetimeFigureOut">
              <a:rPr lang="pl-PL" smtClean="0"/>
              <a:t>04.05.2020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A1DF7-A0C8-4956-AE3D-CBC1C393D0A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85267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61D0E-0EA4-4DA9-8F5D-D8A08C96F71F}" type="datetimeFigureOut">
              <a:rPr lang="pl-PL" smtClean="0"/>
              <a:t>04.05.2020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A1DF7-A0C8-4956-AE3D-CBC1C393D0A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69912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3161D0E-0EA4-4DA9-8F5D-D8A08C96F71F}" type="datetimeFigureOut">
              <a:rPr lang="pl-PL" smtClean="0"/>
              <a:t>04.05.2020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D3A1DF7-A0C8-4956-AE3D-CBC1C393D0A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80870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  <p:sldLayoutId id="2147483838" r:id="rId12"/>
    <p:sldLayoutId id="2147483839" r:id="rId13"/>
    <p:sldLayoutId id="2147483840" r:id="rId14"/>
    <p:sldLayoutId id="2147483841" r:id="rId15"/>
    <p:sldLayoutId id="2147483842" r:id="rId16"/>
    <p:sldLayoutId id="2147483843" r:id="rId17"/>
    <p:sldLayoutId id="2147483844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7.jpeg"/><Relationship Id="rId7" Type="http://schemas.openxmlformats.org/officeDocument/2006/relationships/image" Target="../media/image2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12.jpeg"/><Relationship Id="rId7" Type="http://schemas.openxmlformats.org/officeDocument/2006/relationships/image" Target="../media/image27.jpeg"/><Relationship Id="rId12" Type="http://schemas.openxmlformats.org/officeDocument/2006/relationships/image" Target="../media/image1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9.jpeg"/><Relationship Id="rId11" Type="http://schemas.openxmlformats.org/officeDocument/2006/relationships/image" Target="../media/image32.jpeg"/><Relationship Id="rId5" Type="http://schemas.openxmlformats.org/officeDocument/2006/relationships/image" Target="../media/image24.jpeg"/><Relationship Id="rId10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ECEB354-94B2-445C-819A-672DC7696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074" name="Picture 2" descr="Jak dbać o ogród w maju? 5 praktycznych porad | homify">
            <a:extLst>
              <a:ext uri="{FF2B5EF4-FFF2-40B4-BE49-F238E27FC236}">
                <a16:creationId xmlns:a16="http://schemas.microsoft.com/office/drawing/2014/main" id="{664A4A20-4363-4FFC-80E2-FD21148422A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20"/>
          <a:stretch/>
        </p:blipFill>
        <p:spPr bwMode="auto">
          <a:xfrm>
            <a:off x="0" y="-17470"/>
            <a:ext cx="11869445" cy="711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6227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459C59-1116-4E86-8C9E-0186924BB0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504696"/>
            <a:ext cx="9144000" cy="45719"/>
          </a:xfrm>
        </p:spPr>
        <p:txBody>
          <a:bodyPr>
            <a:normAutofit fontScale="90000"/>
          </a:bodyPr>
          <a:lstStyle/>
          <a:p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F3679EED-5C23-47F7-BD6C-FBD2CC3452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96357" y="-18721"/>
            <a:ext cx="9144000" cy="45719"/>
          </a:xfrm>
        </p:spPr>
        <p:txBody>
          <a:bodyPr>
            <a:normAutofit fontScale="25000" lnSpcReduction="20000"/>
          </a:bodyPr>
          <a:lstStyle/>
          <a:p>
            <a:endParaRPr lang="pl-PL" dirty="0"/>
          </a:p>
        </p:txBody>
      </p:sp>
      <p:pic>
        <p:nvPicPr>
          <p:cNvPr id="4108" name="Picture 12" descr="Szafirki - niewielkie kwiaty zwiastujące wiosnę">
            <a:extLst>
              <a:ext uri="{FF2B5EF4-FFF2-40B4-BE49-F238E27FC236}">
                <a16:creationId xmlns:a16="http://schemas.microsoft.com/office/drawing/2014/main" id="{90F09E64-2B5C-4107-889C-A9F7B0332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550" y="3637587"/>
            <a:ext cx="3731849" cy="3214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Chabry zwane bławatkami - Tapeta na telefon">
            <a:extLst>
              <a:ext uri="{FF2B5EF4-FFF2-40B4-BE49-F238E27FC236}">
                <a16:creationId xmlns:a16="http://schemas.microsoft.com/office/drawing/2014/main" id="{AF0E3017-016E-4DA5-AE9F-5872358DB0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399" y="2346735"/>
            <a:ext cx="3138488" cy="4602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Niebieskie kwiaty: polne, cięte, ogrodowe | BEZ-OGRÓDEK | blog ...">
            <a:extLst>
              <a:ext uri="{FF2B5EF4-FFF2-40B4-BE49-F238E27FC236}">
                <a16:creationId xmlns:a16="http://schemas.microsoft.com/office/drawing/2014/main" id="{9B0B4391-283D-4AF9-80AC-BE2FD24785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721"/>
            <a:ext cx="3266983" cy="4142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6" name="Picture 20" descr="Kwiaty ogrodowe - popularne odmiany, porady pielęgnacyjne i inne ...">
            <a:extLst>
              <a:ext uri="{FF2B5EF4-FFF2-40B4-BE49-F238E27FC236}">
                <a16:creationId xmlns:a16="http://schemas.microsoft.com/office/drawing/2014/main" id="{33A23F2B-C363-408A-B10D-31F0AF44F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1" y="4123562"/>
            <a:ext cx="2971060" cy="2734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8" name="Picture 22" descr="Kwiaty Ogrodowe">
            <a:extLst>
              <a:ext uri="{FF2B5EF4-FFF2-40B4-BE49-F238E27FC236}">
                <a16:creationId xmlns:a16="http://schemas.microsoft.com/office/drawing/2014/main" id="{70B76801-189C-4D80-BBD3-6930CD9842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823" y="-31849"/>
            <a:ext cx="5524601" cy="3785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0" name="Picture 24" descr="Orlik pospolity | Rośliny chronione w Bieszczadach">
            <a:extLst>
              <a:ext uri="{FF2B5EF4-FFF2-40B4-BE49-F238E27FC236}">
                <a16:creationId xmlns:a16="http://schemas.microsoft.com/office/drawing/2014/main" id="{CC64D358-EA2E-456B-83A3-771EAB868B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7466" y="-18721"/>
            <a:ext cx="3543150" cy="3503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2" name="Picture 26" descr="Niebieski ogród. Rośliny ogrodowe o niebieskich kwiatach | Zielony ...">
            <a:extLst>
              <a:ext uri="{FF2B5EF4-FFF2-40B4-BE49-F238E27FC236}">
                <a16:creationId xmlns:a16="http://schemas.microsoft.com/office/drawing/2014/main" id="{81E4CEB6-608A-4BEE-8E83-03F2C52387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2478" y="3157990"/>
            <a:ext cx="2379522" cy="3720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4" name="Picture 28" descr="MATKA BOŻA NIEPOKALANA - figura 110 cm - 407K">
            <a:extLst>
              <a:ext uri="{FF2B5EF4-FFF2-40B4-BE49-F238E27FC236}">
                <a16:creationId xmlns:a16="http://schemas.microsoft.com/office/drawing/2014/main" id="{19217B90-C05D-4742-9E71-55FE189757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25" t="-959" r="29231" b="15200"/>
          <a:stretch/>
        </p:blipFill>
        <p:spPr bwMode="auto">
          <a:xfrm>
            <a:off x="4475698" y="327988"/>
            <a:ext cx="2032378" cy="4916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77952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862D603-5D9F-46EE-A7A3-1C63CF037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3506560" y="992276"/>
            <a:ext cx="4975185" cy="4404559"/>
          </a:xfrm>
        </p:spPr>
        <p:txBody>
          <a:bodyPr>
            <a:normAutofit/>
          </a:bodyPr>
          <a:lstStyle/>
          <a:p>
            <a:pPr algn="ctr"/>
            <a:r>
              <a:rPr lang="pl-PL" sz="2800" dirty="0">
                <a:solidFill>
                  <a:srgbClr val="0070C0"/>
                </a:solidFill>
                <a:latin typeface="+mn-lt"/>
              </a:rPr>
              <a:t> </a:t>
            </a:r>
            <a:br>
              <a:rPr lang="pl-PL" sz="2800" dirty="0">
                <a:solidFill>
                  <a:srgbClr val="0070C0"/>
                </a:solidFill>
                <a:latin typeface="+mn-lt"/>
              </a:rPr>
            </a:br>
            <a:r>
              <a:rPr lang="pl-PL" sz="2800" dirty="0">
                <a:solidFill>
                  <a:srgbClr val="0070C0"/>
                </a:solidFill>
                <a:latin typeface="+mn-lt"/>
              </a:rPr>
              <a:t>odszukaj </a:t>
            </a:r>
            <a:br>
              <a:rPr lang="pl-PL" sz="2800" dirty="0">
                <a:solidFill>
                  <a:srgbClr val="0070C0"/>
                </a:solidFill>
                <a:latin typeface="+mn-lt"/>
              </a:rPr>
            </a:br>
            <a:r>
              <a:rPr lang="pl-PL" sz="2800" dirty="0">
                <a:solidFill>
                  <a:srgbClr val="0070C0"/>
                </a:solidFill>
                <a:latin typeface="+mn-lt"/>
              </a:rPr>
              <a:t>te kwiaty przy </a:t>
            </a:r>
            <a:br>
              <a:rPr lang="pl-PL" sz="2800" dirty="0">
                <a:solidFill>
                  <a:srgbClr val="0070C0"/>
                </a:solidFill>
                <a:latin typeface="+mn-lt"/>
              </a:rPr>
            </a:br>
            <a:r>
              <a:rPr lang="pl-PL" sz="2800" dirty="0">
                <a:solidFill>
                  <a:srgbClr val="0070C0"/>
                </a:solidFill>
                <a:latin typeface="+mn-lt"/>
              </a:rPr>
              <a:t>ścieżce</a:t>
            </a:r>
            <a:br>
              <a:rPr lang="pl-PL" sz="2800" dirty="0">
                <a:solidFill>
                  <a:srgbClr val="0070C0"/>
                </a:solidFill>
                <a:latin typeface="+mn-lt"/>
              </a:rPr>
            </a:br>
            <a:r>
              <a:rPr lang="pl-PL" sz="2800" dirty="0">
                <a:solidFill>
                  <a:srgbClr val="0070C0"/>
                </a:solidFill>
                <a:latin typeface="+mn-lt"/>
              </a:rPr>
              <a:t> do kapliczki Maryi. </a:t>
            </a:r>
            <a:br>
              <a:rPr lang="pl-PL" sz="2800" dirty="0">
                <a:solidFill>
                  <a:srgbClr val="0070C0"/>
                </a:solidFill>
                <a:latin typeface="+mn-lt"/>
              </a:rPr>
            </a:br>
            <a:r>
              <a:rPr lang="pl-PL" sz="1400" dirty="0">
                <a:solidFill>
                  <a:srgbClr val="7030A0"/>
                </a:solidFill>
                <a:latin typeface="+mn-lt"/>
              </a:rPr>
              <a:t>Slajd następny</a:t>
            </a:r>
            <a:endParaRPr lang="pl-PL" sz="2800" dirty="0">
              <a:solidFill>
                <a:srgbClr val="7030A0"/>
              </a:solidFill>
              <a:latin typeface="+mn-lt"/>
            </a:endParaRPr>
          </a:p>
        </p:txBody>
      </p:sp>
      <p:pic>
        <p:nvPicPr>
          <p:cNvPr id="7170" name="Picture 2" descr="Kwiaty polne - chabry | Fotografia przyrodnicza, rośliny | Kwiaty ...">
            <a:extLst>
              <a:ext uri="{FF2B5EF4-FFF2-40B4-BE49-F238E27FC236}">
                <a16:creationId xmlns:a16="http://schemas.microsoft.com/office/drawing/2014/main" id="{D42C5980-233A-473A-93A3-87982C62777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66611" y="3701464"/>
            <a:ext cx="2395274" cy="1530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4" descr="stokrotka ogrodowa - zdjęcie - Fotoblog stoiakk.flog.pl">
            <a:extLst>
              <a:ext uri="{FF2B5EF4-FFF2-40B4-BE49-F238E27FC236}">
                <a16:creationId xmlns:a16="http://schemas.microsoft.com/office/drawing/2014/main" id="{4746B30E-EEB7-48AE-A945-3CEA18CE88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645" y="4335282"/>
            <a:ext cx="2148839" cy="1530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Kwitnące bzy | Ogrody, Bzy, Zdjęcia">
            <a:extLst>
              <a:ext uri="{FF2B5EF4-FFF2-40B4-BE49-F238E27FC236}">
                <a16:creationId xmlns:a16="http://schemas.microsoft.com/office/drawing/2014/main" id="{311A55FF-8DC9-47F2-9BB3-44CB41FB9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6611" y="699946"/>
            <a:ext cx="2161801" cy="1777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Convallaria majalis „Ośno” - konwalia majowa | Sadzawka.pl">
            <a:extLst>
              <a:ext uri="{FF2B5EF4-FFF2-40B4-BE49-F238E27FC236}">
                <a16:creationId xmlns:a16="http://schemas.microsoft.com/office/drawing/2014/main" id="{19D4B78B-7820-4DF6-AAED-5C8C66630C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971" y="992275"/>
            <a:ext cx="1414272" cy="1846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62611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41EB811-3C47-4528-BFB0-942B17440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124" name="Picture 4" descr="RODZINNIE DOOKOŁA ŚWIATA: Holandia z dziećmi- magiczny ogród Keukenhof">
            <a:extLst>
              <a:ext uri="{FF2B5EF4-FFF2-40B4-BE49-F238E27FC236}">
                <a16:creationId xmlns:a16="http://schemas.microsoft.com/office/drawing/2014/main" id="{1E16B7A8-1835-48EB-A1F9-9A56D24C3A9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23341" y="3750839"/>
            <a:ext cx="5168659" cy="342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Wiosna w ogrodzie – jakie prace wykonać na początku sezonu?">
            <a:extLst>
              <a:ext uri="{FF2B5EF4-FFF2-40B4-BE49-F238E27FC236}">
                <a16:creationId xmlns:a16="http://schemas.microsoft.com/office/drawing/2014/main" id="{1211442B-961C-4671-A1D6-9F6D0ADC70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97" r="41092"/>
          <a:stretch/>
        </p:blipFill>
        <p:spPr bwMode="auto">
          <a:xfrm>
            <a:off x="3417717" y="-26747"/>
            <a:ext cx="39594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4" descr="stokrotka ogrodowa - zdjęcie - Fotoblog stoiakk.flog.pl">
            <a:extLst>
              <a:ext uri="{FF2B5EF4-FFF2-40B4-BE49-F238E27FC236}">
                <a16:creationId xmlns:a16="http://schemas.microsoft.com/office/drawing/2014/main" id="{4D36CE5C-0CCE-497A-B30B-A153453C3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9" y="1"/>
            <a:ext cx="3400138" cy="3082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Kwiaty polne - chabry | Fotografia przyrodnicza, rośliny | Kwiaty ...">
            <a:extLst>
              <a:ext uri="{FF2B5EF4-FFF2-40B4-BE49-F238E27FC236}">
                <a16:creationId xmlns:a16="http://schemas.microsoft.com/office/drawing/2014/main" id="{E836809A-1EBA-4EEB-8956-A0C7902385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865" t="33596" r="13865"/>
          <a:stretch/>
        </p:blipFill>
        <p:spPr bwMode="auto">
          <a:xfrm>
            <a:off x="7233607" y="3779654"/>
            <a:ext cx="1080328" cy="88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Jak obsadzić zacienione rabaty? Jak dobrać do nich odpowiednie ...">
            <a:extLst>
              <a:ext uri="{FF2B5EF4-FFF2-40B4-BE49-F238E27FC236}">
                <a16:creationId xmlns:a16="http://schemas.microsoft.com/office/drawing/2014/main" id="{16E12A50-9541-4887-B773-DC4B0A7C7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9" y="3082715"/>
            <a:ext cx="3400138" cy="3729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Convallaria majalis „Ośno” - konwalia majowa | Sadzawka.pl">
            <a:extLst>
              <a:ext uri="{FF2B5EF4-FFF2-40B4-BE49-F238E27FC236}">
                <a16:creationId xmlns:a16="http://schemas.microsoft.com/office/drawing/2014/main" id="{90BCCC8B-172B-43D2-8BC3-727FF42B97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504" y="2692520"/>
            <a:ext cx="838200" cy="174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Wiosenne kwiaty: ogrodowe cebulowe, doniczkowe, leśne - e-ogrody">
            <a:extLst>
              <a:ext uri="{FF2B5EF4-FFF2-40B4-BE49-F238E27FC236}">
                <a16:creationId xmlns:a16="http://schemas.microsoft.com/office/drawing/2014/main" id="{DED250DD-2E13-450E-8535-8E393F421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209" y="4415162"/>
            <a:ext cx="1664208" cy="2396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10 najpiękniejszych krzewów kwitnących wiosną i latem w ogrodzie">
            <a:extLst>
              <a:ext uri="{FF2B5EF4-FFF2-40B4-BE49-F238E27FC236}">
                <a16:creationId xmlns:a16="http://schemas.microsoft.com/office/drawing/2014/main" id="{58B84DB6-E599-4E6F-9055-B1D0180CE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588" y="0"/>
            <a:ext cx="4832412" cy="3752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Kwitnące bzy | Ogrody, Bzy, Zdjęcia">
            <a:extLst>
              <a:ext uri="{FF2B5EF4-FFF2-40B4-BE49-F238E27FC236}">
                <a16:creationId xmlns:a16="http://schemas.microsoft.com/office/drawing/2014/main" id="{C1DF2A24-1C7A-4EA3-9EC9-9C8A91723C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947" y="-26747"/>
            <a:ext cx="1959222" cy="1553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Obraz 16" descr="Kapliczka ogrodowa drewniana góralska Nowy Sącz - Sprzedajemy.pl">
            <a:extLst>
              <a:ext uri="{FF2B5EF4-FFF2-40B4-BE49-F238E27FC236}">
                <a16:creationId xmlns:a16="http://schemas.microsoft.com/office/drawing/2014/main" id="{772AD687-8957-4B40-BFC5-07D567AFC699}"/>
              </a:ext>
            </a:extLst>
          </p:cNvPr>
          <p:cNvPicPr/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3" r="-454"/>
          <a:stretch/>
        </p:blipFill>
        <p:spPr bwMode="auto">
          <a:xfrm>
            <a:off x="5359127" y="0"/>
            <a:ext cx="1552358" cy="22993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28" descr="MATKA BOŻA NIEPOKALANA - figura 110 cm - 407K">
            <a:extLst>
              <a:ext uri="{FF2B5EF4-FFF2-40B4-BE49-F238E27FC236}">
                <a16:creationId xmlns:a16="http://schemas.microsoft.com/office/drawing/2014/main" id="{9260A80C-C7AE-4018-B1A2-0887D22B53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25" t="-959" r="29231" b="15200"/>
          <a:stretch/>
        </p:blipFill>
        <p:spPr bwMode="auto">
          <a:xfrm>
            <a:off x="5880996" y="916848"/>
            <a:ext cx="564818" cy="119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09471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Wierchomla Wielka - Kapliczka w pniu drzewa.. Atrakcje turystyczne ...">
            <a:extLst>
              <a:ext uri="{FF2B5EF4-FFF2-40B4-BE49-F238E27FC236}">
                <a16:creationId xmlns:a16="http://schemas.microsoft.com/office/drawing/2014/main" id="{493DD1D0-259F-4EEA-9026-41A0FE47B236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4213" y="259672"/>
            <a:ext cx="5184559" cy="6338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4" descr="Wiosenne kwiaty">
            <a:extLst>
              <a:ext uri="{FF2B5EF4-FFF2-40B4-BE49-F238E27FC236}">
                <a16:creationId xmlns:a16="http://schemas.microsoft.com/office/drawing/2014/main" id="{23393C3F-0C86-49B8-A692-102828B412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343" y="5284803"/>
            <a:ext cx="1371694" cy="131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Wiosenne kwiaty">
            <a:extLst>
              <a:ext uri="{FF2B5EF4-FFF2-40B4-BE49-F238E27FC236}">
                <a16:creationId xmlns:a16="http://schemas.microsoft.com/office/drawing/2014/main" id="{197B6AA7-C4B9-4F1B-8AC4-0E3F7EB568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4213" y="5353234"/>
            <a:ext cx="1371694" cy="1245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6450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C0CCE38-71AF-40FB-B7D7-5E4915A7B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913775" y="488272"/>
            <a:ext cx="10364451" cy="130245"/>
          </a:xfrm>
        </p:spPr>
        <p:txBody>
          <a:bodyPr>
            <a:normAutofit fontScale="90000"/>
          </a:bodyPr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51CDC16-D1DE-4B36-A1CD-22E03BDF76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5" y="1189609"/>
            <a:ext cx="10364452" cy="4601592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4" name="Obraz 3" descr="Kapliczka maryjna w Wadowicach - Karmel.pl">
            <a:extLst>
              <a:ext uri="{FF2B5EF4-FFF2-40B4-BE49-F238E27FC236}">
                <a16:creationId xmlns:a16="http://schemas.microsoft.com/office/drawing/2014/main" id="{23895B8C-E6FF-4A3E-BB8C-D57F46847FB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629" y="88776"/>
            <a:ext cx="10830757" cy="6369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4" descr="Wiosenne kwiaty">
            <a:extLst>
              <a:ext uri="{FF2B5EF4-FFF2-40B4-BE49-F238E27FC236}">
                <a16:creationId xmlns:a16="http://schemas.microsoft.com/office/drawing/2014/main" id="{055B647A-CBE0-4935-B822-8C78D032C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0342" y="4465468"/>
            <a:ext cx="1811044" cy="199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40672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iosenne kwiaty symbol wiosny w ogrodzie lub działce">
            <a:extLst>
              <a:ext uri="{FF2B5EF4-FFF2-40B4-BE49-F238E27FC236}">
                <a16:creationId xmlns:a16="http://schemas.microsoft.com/office/drawing/2014/main" id="{14D50F14-6C29-4CDB-AE3F-D4CE8FA72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9327" y="3033412"/>
            <a:ext cx="4144393" cy="3580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iosenne kwiaty">
            <a:extLst>
              <a:ext uri="{FF2B5EF4-FFF2-40B4-BE49-F238E27FC236}">
                <a16:creationId xmlns:a16="http://schemas.microsoft.com/office/drawing/2014/main" id="{5430FA10-9B41-4BFA-8BA7-55F8F0C2B1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0" y="2419350"/>
            <a:ext cx="1714500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75546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Piękne i zadbane, niektóre zapomniane – stare kapliczki maryjne w ...">
            <a:extLst>
              <a:ext uri="{FF2B5EF4-FFF2-40B4-BE49-F238E27FC236}">
                <a16:creationId xmlns:a16="http://schemas.microsoft.com/office/drawing/2014/main" id="{CE195FFA-A671-4E69-86C3-7414AA113835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854" y="0"/>
            <a:ext cx="5770486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Wiosenne kwiaty symbol wiosny w ogrodzie lub działce">
            <a:extLst>
              <a:ext uri="{FF2B5EF4-FFF2-40B4-BE49-F238E27FC236}">
                <a16:creationId xmlns:a16="http://schemas.microsoft.com/office/drawing/2014/main" id="{2E0087F8-B86C-4B41-9305-E10DF0BEC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94" y="745971"/>
            <a:ext cx="1367160" cy="798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EFA9C837-0BAE-4862-AF67-55AB0728E9E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577" y="6099458"/>
            <a:ext cx="2299317" cy="7987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689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Kapliczka drewniana Zwierzyniec • OLX.pl">
            <a:extLst>
              <a:ext uri="{FF2B5EF4-FFF2-40B4-BE49-F238E27FC236}">
                <a16:creationId xmlns:a16="http://schemas.microsoft.com/office/drawing/2014/main" id="{51550B52-1C6E-4269-9A9D-F62AB08446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37"/>
          <a:stretch/>
        </p:blipFill>
        <p:spPr bwMode="auto">
          <a:xfrm>
            <a:off x="2275003" y="-35511"/>
            <a:ext cx="4426489" cy="692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5048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D85E20-CD95-4FF3-8847-E6F4F1DC1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9763" y="1319645"/>
            <a:ext cx="3127663" cy="2441865"/>
          </a:xfrm>
        </p:spPr>
        <p:txBody>
          <a:bodyPr/>
          <a:lstStyle/>
          <a:p>
            <a:r>
              <a:rPr lang="pl-PL" dirty="0">
                <a:solidFill>
                  <a:srgbClr val="00B0F0"/>
                </a:solidFill>
              </a:rPr>
              <a:t>To jest kapliczka</a:t>
            </a:r>
            <a:br>
              <a:rPr lang="pl-PL" dirty="0">
                <a:solidFill>
                  <a:srgbClr val="00B0F0"/>
                </a:solidFill>
              </a:rPr>
            </a:br>
            <a:r>
              <a:rPr lang="pl-PL" dirty="0">
                <a:solidFill>
                  <a:srgbClr val="00B0F0"/>
                </a:solidFill>
              </a:rPr>
              <a:t>Z Figurą </a:t>
            </a:r>
            <a:br>
              <a:rPr lang="pl-PL" dirty="0">
                <a:solidFill>
                  <a:srgbClr val="00B0F0"/>
                </a:solidFill>
              </a:rPr>
            </a:br>
            <a:r>
              <a:rPr lang="pl-PL" dirty="0">
                <a:solidFill>
                  <a:srgbClr val="00B0F0"/>
                </a:solidFill>
              </a:rPr>
              <a:t>Maryi</a:t>
            </a:r>
          </a:p>
        </p:txBody>
      </p:sp>
      <p:pic>
        <p:nvPicPr>
          <p:cNvPr id="7" name="Picture 2" descr="Kapliczka drewniana Zwierzyniec • OLX.pl">
            <a:extLst>
              <a:ext uri="{FF2B5EF4-FFF2-40B4-BE49-F238E27FC236}">
                <a16:creationId xmlns:a16="http://schemas.microsoft.com/office/drawing/2014/main" id="{3A3F7DA0-9567-4891-ACB9-9B2842EA01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37"/>
          <a:stretch/>
        </p:blipFill>
        <p:spPr bwMode="auto">
          <a:xfrm>
            <a:off x="2733163" y="31072"/>
            <a:ext cx="4426489" cy="6795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Symbol zastępczy zawartości 8">
            <a:extLst>
              <a:ext uri="{FF2B5EF4-FFF2-40B4-BE49-F238E27FC236}">
                <a16:creationId xmlns:a16="http://schemas.microsoft.com/office/drawing/2014/main" id="{00D8CAA6-A99F-4453-BB13-DF04E2D1A27F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4" t="32809" r="42168" b="38521"/>
          <a:stretch/>
        </p:blipFill>
        <p:spPr bwMode="auto">
          <a:xfrm rot="5400000">
            <a:off x="4461165" y="3183612"/>
            <a:ext cx="1392172" cy="75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2" descr="Stokrotki pospolite-nie tylko na bukieciki - Poradnik Budowlany">
            <a:extLst>
              <a:ext uri="{FF2B5EF4-FFF2-40B4-BE49-F238E27FC236}">
                <a16:creationId xmlns:a16="http://schemas.microsoft.com/office/drawing/2014/main" id="{3BD77FE7-5853-419C-9E63-3E66672167F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140" y="6079561"/>
            <a:ext cx="1427975" cy="767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Stokrotki pospolite-nie tylko na bukieciki - Poradnik Budowlany">
            <a:extLst>
              <a:ext uri="{FF2B5EF4-FFF2-40B4-BE49-F238E27FC236}">
                <a16:creationId xmlns:a16="http://schemas.microsoft.com/office/drawing/2014/main" id="{61A06D18-305B-4C8B-A56A-AF54D57F2B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397" y="6027938"/>
            <a:ext cx="1503605" cy="83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Stokrotki pospolite-nie tylko na bukieciki - Poradnik Budowlany">
            <a:extLst>
              <a:ext uri="{FF2B5EF4-FFF2-40B4-BE49-F238E27FC236}">
                <a16:creationId xmlns:a16="http://schemas.microsoft.com/office/drawing/2014/main" id="{26C2D8AD-8EC2-4147-A1FC-8578958A18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163" y="5221550"/>
            <a:ext cx="1524839" cy="878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Stokrotki pospolite-nie tylko na bukieciki - Poradnik Budowlany">
            <a:extLst>
              <a:ext uri="{FF2B5EF4-FFF2-40B4-BE49-F238E27FC236}">
                <a16:creationId xmlns:a16="http://schemas.microsoft.com/office/drawing/2014/main" id="{BE8653EB-99C0-4B7C-9F59-B2771C6B5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140" y="5221550"/>
            <a:ext cx="1440512" cy="878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iosenna stokrotka.... na widoki - Zszywka.pl">
            <a:extLst>
              <a:ext uri="{FF2B5EF4-FFF2-40B4-BE49-F238E27FC236}">
                <a16:creationId xmlns:a16="http://schemas.microsoft.com/office/drawing/2014/main" id="{E57DFA6D-41B7-4D4C-98BA-7C5373F38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652" y="3631946"/>
            <a:ext cx="4426489" cy="317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iód ze stokrotek: na kaszel i przeziębienie | SOSrodzice.pl">
            <a:extLst>
              <a:ext uri="{FF2B5EF4-FFF2-40B4-BE49-F238E27FC236}">
                <a16:creationId xmlns:a16="http://schemas.microsoft.com/office/drawing/2014/main" id="{BB53507A-39A2-4756-876E-0E3FA21E9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56" y="102143"/>
            <a:ext cx="2513707" cy="1512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0324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56C16A-222E-4C5E-82B9-1ED063F57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7143" y="1376039"/>
            <a:ext cx="3240349" cy="2756233"/>
          </a:xfrm>
        </p:spPr>
        <p:txBody>
          <a:bodyPr/>
          <a:lstStyle/>
          <a:p>
            <a:r>
              <a:rPr lang="pl-PL" dirty="0">
                <a:solidFill>
                  <a:srgbClr val="7030A0"/>
                </a:solidFill>
              </a:rPr>
              <a:t>Kapliczka</a:t>
            </a:r>
            <a:br>
              <a:rPr lang="pl-PL" dirty="0">
                <a:solidFill>
                  <a:srgbClr val="7030A0"/>
                </a:solidFill>
              </a:rPr>
            </a:br>
            <a:r>
              <a:rPr lang="pl-PL" sz="2000" dirty="0">
                <a:solidFill>
                  <a:srgbClr val="7030A0"/>
                </a:solidFill>
              </a:rPr>
              <a:t>Z figurą </a:t>
            </a:r>
            <a:br>
              <a:rPr lang="pl-PL" sz="2000" dirty="0">
                <a:solidFill>
                  <a:srgbClr val="7030A0"/>
                </a:solidFill>
              </a:rPr>
            </a:br>
            <a:r>
              <a:rPr lang="pl-PL" dirty="0">
                <a:solidFill>
                  <a:srgbClr val="7030A0"/>
                </a:solidFill>
              </a:rPr>
              <a:t>Maryi</a:t>
            </a:r>
          </a:p>
        </p:txBody>
      </p:sp>
      <p:pic>
        <p:nvPicPr>
          <p:cNvPr id="4" name="Symbol zastępczy zawartości 3" descr="Kapliczka | Weranda.pl">
            <a:extLst>
              <a:ext uri="{FF2B5EF4-FFF2-40B4-BE49-F238E27FC236}">
                <a16:creationId xmlns:a16="http://schemas.microsoft.com/office/drawing/2014/main" id="{D9A43E82-9B30-4D59-BD1B-A0E452266A42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01" y="1"/>
            <a:ext cx="6200891" cy="66493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5936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ECEB354-94B2-445C-819A-672DC7696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913772" y="6320900"/>
            <a:ext cx="10364451" cy="451213"/>
          </a:xfrm>
        </p:spPr>
        <p:txBody>
          <a:bodyPr>
            <a:normAutofit fontScale="90000"/>
          </a:bodyPr>
          <a:lstStyle/>
          <a:p>
            <a:r>
              <a:rPr lang="pl-PL" dirty="0">
                <a:solidFill>
                  <a:srgbClr val="FF0000"/>
                </a:solidFill>
              </a:rPr>
              <a:t>Ile jest kapliczek z Maryją? Policz.</a:t>
            </a:r>
          </a:p>
        </p:txBody>
      </p:sp>
      <p:pic>
        <p:nvPicPr>
          <p:cNvPr id="3074" name="Picture 2" descr="Jak dbać o ogród w maju? 5 praktycznych porad | homify">
            <a:extLst>
              <a:ext uri="{FF2B5EF4-FFF2-40B4-BE49-F238E27FC236}">
                <a16:creationId xmlns:a16="http://schemas.microsoft.com/office/drawing/2014/main" id="{664A4A20-4363-4FFC-80E2-FD21148422A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20"/>
          <a:stretch/>
        </p:blipFill>
        <p:spPr bwMode="auto">
          <a:xfrm>
            <a:off x="0" y="-97744"/>
            <a:ext cx="12055876" cy="6047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ltana sześciokątna S2 (Cena: 0 zł) - sklep internetowy -Miedziński">
            <a:extLst>
              <a:ext uri="{FF2B5EF4-FFF2-40B4-BE49-F238E27FC236}">
                <a16:creationId xmlns:a16="http://schemas.microsoft.com/office/drawing/2014/main" id="{1CE00B19-1543-4FFA-9D51-3A09220EA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83418"/>
            <a:ext cx="3067747" cy="335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az 6" descr="Kapliczka | Weranda.pl">
            <a:extLst>
              <a:ext uri="{FF2B5EF4-FFF2-40B4-BE49-F238E27FC236}">
                <a16:creationId xmlns:a16="http://schemas.microsoft.com/office/drawing/2014/main" id="{29E41F73-5115-48E8-BDDB-F7495C94DBDE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6447" y="0"/>
            <a:ext cx="2902998" cy="335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 descr="Kapliczka drewniana Zwierzyniec • OLX.pl">
            <a:extLst>
              <a:ext uri="{FF2B5EF4-FFF2-40B4-BE49-F238E27FC236}">
                <a16:creationId xmlns:a16="http://schemas.microsoft.com/office/drawing/2014/main" id="{399BC552-A74C-43F4-B435-61768B59FA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998"/>
          <a:stretch/>
        </p:blipFill>
        <p:spPr bwMode="auto">
          <a:xfrm>
            <a:off x="3956438" y="-97744"/>
            <a:ext cx="1629130" cy="3216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Symbol zastępczy zawartości 8">
            <a:extLst>
              <a:ext uri="{FF2B5EF4-FFF2-40B4-BE49-F238E27FC236}">
                <a16:creationId xmlns:a16="http://schemas.microsoft.com/office/drawing/2014/main" id="{0CE81AF7-F0E7-4BA1-9A1B-D3B8EF2352CF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4" t="32809" r="42168" b="38521"/>
          <a:stretch/>
        </p:blipFill>
        <p:spPr bwMode="auto">
          <a:xfrm rot="5400000">
            <a:off x="4409417" y="1785364"/>
            <a:ext cx="845609" cy="2963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28591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Wiosna w ogrodzie – jakie prace wykonać na początku sezonu?">
            <a:extLst>
              <a:ext uri="{FF2B5EF4-FFF2-40B4-BE49-F238E27FC236}">
                <a16:creationId xmlns:a16="http://schemas.microsoft.com/office/drawing/2014/main" id="{A49E6E6A-C3C3-40D9-B130-F2B2D1EEB2A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592" y="0"/>
            <a:ext cx="8204408" cy="635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Wiosna w ogrodzie – jakie prace wykonać na początku sezonu?">
            <a:extLst>
              <a:ext uri="{FF2B5EF4-FFF2-40B4-BE49-F238E27FC236}">
                <a16:creationId xmlns:a16="http://schemas.microsoft.com/office/drawing/2014/main" id="{1211442B-961C-4671-A1D6-9F6D0ADC70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9247"/>
            <a:ext cx="6533000" cy="6247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B41EB811-3C47-4528-BFB0-942B17440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6356412"/>
            <a:ext cx="12522614" cy="408372"/>
          </a:xfrm>
        </p:spPr>
        <p:txBody>
          <a:bodyPr>
            <a:normAutofit/>
          </a:bodyPr>
          <a:lstStyle/>
          <a:p>
            <a:r>
              <a:rPr lang="pl-PL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 której kapliczce Maryja ma koronę ?</a:t>
            </a:r>
          </a:p>
        </p:txBody>
      </p:sp>
      <p:pic>
        <p:nvPicPr>
          <p:cNvPr id="10" name="Obraz 9" descr="Kapliczka | Weranda.pl">
            <a:extLst>
              <a:ext uri="{FF2B5EF4-FFF2-40B4-BE49-F238E27FC236}">
                <a16:creationId xmlns:a16="http://schemas.microsoft.com/office/drawing/2014/main" id="{F745070E-8838-48A0-A9CB-B64F5F020A7D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25" t="17196" r="23951" b="12097"/>
          <a:stretch/>
        </p:blipFill>
        <p:spPr bwMode="auto">
          <a:xfrm>
            <a:off x="2322001" y="80114"/>
            <a:ext cx="1679881" cy="30980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Obraz 11" descr="Kapliczka | Weranda.pl">
            <a:extLst>
              <a:ext uri="{FF2B5EF4-FFF2-40B4-BE49-F238E27FC236}">
                <a16:creationId xmlns:a16="http://schemas.microsoft.com/office/drawing/2014/main" id="{EB9F5642-2ED6-45A5-88ED-7BE478D0B873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25" t="17196" r="23951" b="12097"/>
          <a:stretch/>
        </p:blipFill>
        <p:spPr bwMode="auto">
          <a:xfrm>
            <a:off x="7313955" y="0"/>
            <a:ext cx="1679881" cy="30980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Symbol zastępczy zawartości 8">
            <a:extLst>
              <a:ext uri="{FF2B5EF4-FFF2-40B4-BE49-F238E27FC236}">
                <a16:creationId xmlns:a16="http://schemas.microsoft.com/office/drawing/2014/main" id="{B1247DA7-A492-4748-A272-41712176D69B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4" t="32809" r="42168" b="38521"/>
          <a:stretch/>
        </p:blipFill>
        <p:spPr bwMode="auto">
          <a:xfrm rot="5400000">
            <a:off x="2616849" y="1086394"/>
            <a:ext cx="1179575" cy="5781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06643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apliczka drewniana Zwierzyniec • OLX.pl">
            <a:extLst>
              <a:ext uri="{FF2B5EF4-FFF2-40B4-BE49-F238E27FC236}">
                <a16:creationId xmlns:a16="http://schemas.microsoft.com/office/drawing/2014/main" id="{D35F0464-3E9B-4FC8-9B1C-7CC1020D35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37"/>
          <a:stretch/>
        </p:blipFill>
        <p:spPr bwMode="auto">
          <a:xfrm>
            <a:off x="1669511" y="-71021"/>
            <a:ext cx="4426489" cy="692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ymbol zastępczy zawartości 8">
            <a:extLst>
              <a:ext uri="{FF2B5EF4-FFF2-40B4-BE49-F238E27FC236}">
                <a16:creationId xmlns:a16="http://schemas.microsoft.com/office/drawing/2014/main" id="{2C361558-6D33-44A9-835C-C86F1441C263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1" t="32994" r="44569" b="38336"/>
          <a:stretch/>
        </p:blipFill>
        <p:spPr bwMode="auto">
          <a:xfrm rot="5400000">
            <a:off x="3227161" y="2916445"/>
            <a:ext cx="1508944" cy="7546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76783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apliczka drewniana Zwierzyniec • OLX.pl">
            <a:extLst>
              <a:ext uri="{FF2B5EF4-FFF2-40B4-BE49-F238E27FC236}">
                <a16:creationId xmlns:a16="http://schemas.microsoft.com/office/drawing/2014/main" id="{EECB9991-041C-4208-AE7A-A15E216A8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043" y="106532"/>
            <a:ext cx="3959443" cy="6751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8" descr="MATKA BOŻA NIEPOKALANA - figura 110 cm - 407K">
            <a:extLst>
              <a:ext uri="{FF2B5EF4-FFF2-40B4-BE49-F238E27FC236}">
                <a16:creationId xmlns:a16="http://schemas.microsoft.com/office/drawing/2014/main" id="{C9C0849B-02A7-461B-AEC6-5A913F4924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25" t="-959" r="29231" b="15200"/>
          <a:stretch/>
        </p:blipFill>
        <p:spPr bwMode="auto">
          <a:xfrm>
            <a:off x="5838547" y="2441359"/>
            <a:ext cx="514905" cy="1040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Niezapominajka – co o niej warto pamiętać">
            <a:extLst>
              <a:ext uri="{FF2B5EF4-FFF2-40B4-BE49-F238E27FC236}">
                <a16:creationId xmlns:a16="http://schemas.microsoft.com/office/drawing/2014/main" id="{12FC8F67-204B-42FE-8AF0-B5FC1C97C4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198" y="5301388"/>
            <a:ext cx="1296142" cy="818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Niezapominajka – co o niej warto pamiętać">
            <a:extLst>
              <a:ext uri="{FF2B5EF4-FFF2-40B4-BE49-F238E27FC236}">
                <a16:creationId xmlns:a16="http://schemas.microsoft.com/office/drawing/2014/main" id="{6630D95F-E29B-463C-8B78-22AECD5A0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845" y="6083846"/>
            <a:ext cx="1296142" cy="810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Niezapominajka – co o niej warto pamiętać">
            <a:extLst>
              <a:ext uri="{FF2B5EF4-FFF2-40B4-BE49-F238E27FC236}">
                <a16:creationId xmlns:a16="http://schemas.microsoft.com/office/drawing/2014/main" id="{F69D9780-CA5C-4FA2-BC40-BC97C2596F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741" y="6194626"/>
            <a:ext cx="1296142" cy="810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Niezapominajka – co o niej warto pamiętać">
            <a:extLst>
              <a:ext uri="{FF2B5EF4-FFF2-40B4-BE49-F238E27FC236}">
                <a16:creationId xmlns:a16="http://schemas.microsoft.com/office/drawing/2014/main" id="{3C24ABF1-146D-46FB-8854-1EDEF2AC49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7693" y="5760499"/>
            <a:ext cx="1296142" cy="539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Niezapominajka – co o niej warto pamiętać">
            <a:extLst>
              <a:ext uri="{FF2B5EF4-FFF2-40B4-BE49-F238E27FC236}">
                <a16:creationId xmlns:a16="http://schemas.microsoft.com/office/drawing/2014/main" id="{1986EE2B-9381-4DB6-8906-D531115DF8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247" y="6135627"/>
            <a:ext cx="1296142" cy="869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Niezapominajka – co o niej warto pamiętać">
            <a:extLst>
              <a:ext uri="{FF2B5EF4-FFF2-40B4-BE49-F238E27FC236}">
                <a16:creationId xmlns:a16="http://schemas.microsoft.com/office/drawing/2014/main" id="{1AC0315A-2CA7-41A6-A4C2-B458D0A3F5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247" y="5327180"/>
            <a:ext cx="1254345" cy="810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Urocza Niezapominajka alpejska - mieszanka kolorów 7272095981 ...">
            <a:extLst>
              <a:ext uri="{FF2B5EF4-FFF2-40B4-BE49-F238E27FC236}">
                <a16:creationId xmlns:a16="http://schemas.microsoft.com/office/drawing/2014/main" id="{599F032B-34A0-4B0E-8682-102215ACE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504" y="-3978793"/>
            <a:ext cx="1097964" cy="409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zień Polskiej Niezapominajki! - Geopark Główne : Geopark Główne">
            <a:extLst>
              <a:ext uri="{FF2B5EF4-FFF2-40B4-BE49-F238E27FC236}">
                <a16:creationId xmlns:a16="http://schemas.microsoft.com/office/drawing/2014/main" id="{5F0F6B93-5A3B-4F3B-9511-54DFC648B9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9" y="106532"/>
            <a:ext cx="4431437" cy="1642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8076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AD44518-3626-4526-9658-C03C48D96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023"/>
            <a:ext cx="10515600" cy="3346705"/>
          </a:xfrm>
        </p:spPr>
        <p:txBody>
          <a:bodyPr>
            <a:normAutofit fontScale="90000"/>
          </a:bodyPr>
          <a:lstStyle/>
          <a:p>
            <a:r>
              <a:rPr lang="pl-PL" sz="3200" dirty="0">
                <a:solidFill>
                  <a:schemeClr val="accent1"/>
                </a:solidFill>
              </a:rPr>
              <a:t>Popatrz na kwiaty.</a:t>
            </a:r>
            <a:br>
              <a:rPr lang="pl-PL" sz="3200" dirty="0">
                <a:solidFill>
                  <a:srgbClr val="00B0F0"/>
                </a:solidFill>
              </a:rPr>
            </a:br>
            <a:r>
              <a:rPr lang="pl-PL" sz="3200" dirty="0">
                <a:solidFill>
                  <a:srgbClr val="7030A0"/>
                </a:solidFill>
              </a:rPr>
              <a:t>Jaki mają kolor?</a:t>
            </a:r>
            <a:br>
              <a:rPr lang="pl-PL" sz="3200" dirty="0">
                <a:solidFill>
                  <a:srgbClr val="00B0F0"/>
                </a:solidFill>
              </a:rPr>
            </a:br>
            <a:r>
              <a:rPr lang="pl-PL" sz="3200" dirty="0">
                <a:solidFill>
                  <a:srgbClr val="00B0F0"/>
                </a:solidFill>
              </a:rPr>
              <a:t>Popatrz na suknię Matki Bożej</a:t>
            </a:r>
            <a:r>
              <a:rPr lang="pl-PL" sz="3200" dirty="0"/>
              <a:t>.</a:t>
            </a:r>
            <a:br>
              <a:rPr lang="pl-PL" sz="3200" dirty="0">
                <a:solidFill>
                  <a:srgbClr val="00B0F0"/>
                </a:solidFill>
              </a:rPr>
            </a:br>
            <a:r>
              <a:rPr lang="pl-PL" sz="3200" dirty="0">
                <a:solidFill>
                  <a:srgbClr val="0070C0"/>
                </a:solidFill>
              </a:rPr>
              <a:t>Jakiego jest koloru?</a:t>
            </a:r>
            <a:br>
              <a:rPr lang="pl-PL" sz="3200" dirty="0">
                <a:solidFill>
                  <a:srgbClr val="0070C0"/>
                </a:solidFill>
              </a:rPr>
            </a:br>
            <a:r>
              <a:rPr lang="pl-PL" sz="3200" dirty="0">
                <a:solidFill>
                  <a:schemeClr val="accent1"/>
                </a:solidFill>
              </a:rPr>
              <a:t>Jak myślisz,</a:t>
            </a:r>
            <a:br>
              <a:rPr lang="pl-PL" sz="3200" dirty="0">
                <a:solidFill>
                  <a:schemeClr val="accent1"/>
                </a:solidFill>
              </a:rPr>
            </a:br>
            <a:r>
              <a:rPr lang="pl-PL" sz="3200" dirty="0">
                <a:solidFill>
                  <a:schemeClr val="accent1"/>
                </a:solidFill>
              </a:rPr>
              <a:t>dlaczego wybrałam właśnie ten kolor kwiatów?</a:t>
            </a:r>
            <a:br>
              <a:rPr lang="pl-PL" sz="3200" dirty="0">
                <a:solidFill>
                  <a:schemeClr val="accent1"/>
                </a:solidFill>
              </a:rPr>
            </a:br>
            <a:r>
              <a:rPr lang="pl-PL" sz="1800" dirty="0">
                <a:solidFill>
                  <a:schemeClr val="accent1"/>
                </a:solidFill>
              </a:rPr>
              <a:t>Może podpowie ci Mama….</a:t>
            </a:r>
            <a:br>
              <a:rPr lang="pl-PL" sz="1800" dirty="0">
                <a:solidFill>
                  <a:schemeClr val="accent1"/>
                </a:solidFill>
              </a:rPr>
            </a:br>
            <a:endParaRPr lang="pl-PL" dirty="0">
              <a:solidFill>
                <a:schemeClr val="accent1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82465A2-797B-49C0-AD50-651FB1015B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140387"/>
            <a:ext cx="10515600" cy="45719"/>
          </a:xfrm>
        </p:spPr>
        <p:txBody>
          <a:bodyPr>
            <a:normAutofit fontScale="25000" lnSpcReduction="20000"/>
          </a:bodyPr>
          <a:lstStyle/>
          <a:p>
            <a:endParaRPr lang="pl-PL" dirty="0"/>
          </a:p>
        </p:txBody>
      </p:sp>
      <p:pic>
        <p:nvPicPr>
          <p:cNvPr id="4" name="Picture 28" descr="MATKA BOŻA NIEPOKALANA - figura 110 cm - 407K">
            <a:extLst>
              <a:ext uri="{FF2B5EF4-FFF2-40B4-BE49-F238E27FC236}">
                <a16:creationId xmlns:a16="http://schemas.microsoft.com/office/drawing/2014/main" id="{235E0534-31CF-4CD4-A84F-442EA42F4D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25" t="-959" r="29231" b="15200"/>
          <a:stretch/>
        </p:blipFill>
        <p:spPr bwMode="auto">
          <a:xfrm>
            <a:off x="1765079" y="578315"/>
            <a:ext cx="1047278" cy="2519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6" descr="Chabry zwane bławatkami - Tapeta na telefon">
            <a:extLst>
              <a:ext uri="{FF2B5EF4-FFF2-40B4-BE49-F238E27FC236}">
                <a16:creationId xmlns:a16="http://schemas.microsoft.com/office/drawing/2014/main" id="{311DAA18-F057-459A-AC0E-45DC85AE4A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5816" y="671894"/>
            <a:ext cx="1737360" cy="233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4292889"/>
      </p:ext>
    </p:extLst>
  </p:cSld>
  <p:clrMapOvr>
    <a:masterClrMapping/>
  </p:clrMapOvr>
</p:sld>
</file>

<file path=ppt/theme/theme1.xml><?xml version="1.0" encoding="utf-8"?>
<a:theme xmlns:a="http://schemas.openxmlformats.org/drawingml/2006/main" name="Kropla">
  <a:themeElements>
    <a:clrScheme name="Kropla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Kropl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ropl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Kropla</Template>
  <TotalTime>189</TotalTime>
  <Words>87</Words>
  <Application>Microsoft Office PowerPoint</Application>
  <PresentationFormat>Panoramiczny</PresentationFormat>
  <Paragraphs>6</Paragraphs>
  <Slides>16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20" baseType="lpstr">
      <vt:lpstr>Arial</vt:lpstr>
      <vt:lpstr>Calibri</vt:lpstr>
      <vt:lpstr>Tw Cen MT</vt:lpstr>
      <vt:lpstr>Kropla</vt:lpstr>
      <vt:lpstr>Prezentacja programu PowerPoint</vt:lpstr>
      <vt:lpstr>Prezentacja programu PowerPoint</vt:lpstr>
      <vt:lpstr>To jest kapliczka Z Figurą  Maryi</vt:lpstr>
      <vt:lpstr>Kapliczka Z figurą  Maryi</vt:lpstr>
      <vt:lpstr>Ile jest kapliczek z Maryją? Policz.</vt:lpstr>
      <vt:lpstr>W której kapliczce Maryja ma koronę ?</vt:lpstr>
      <vt:lpstr>Prezentacja programu PowerPoint</vt:lpstr>
      <vt:lpstr>Prezentacja programu PowerPoint</vt:lpstr>
      <vt:lpstr>Popatrz na kwiaty. Jaki mają kolor? Popatrz na suknię Matki Bożej. Jakiego jest koloru? Jak myślisz, dlaczego wybrałam właśnie ten kolor kwiatów? Może podpowie ci Mama…. </vt:lpstr>
      <vt:lpstr>Prezentacja programu PowerPoint</vt:lpstr>
      <vt:lpstr>  odszukaj  te kwiaty przy  ścieżce  do kapliczki Maryi.  Slajd następny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siostry3</dc:creator>
  <cp:lastModifiedBy>siostry3</cp:lastModifiedBy>
  <cp:revision>22</cp:revision>
  <dcterms:created xsi:type="dcterms:W3CDTF">2020-05-04T08:42:22Z</dcterms:created>
  <dcterms:modified xsi:type="dcterms:W3CDTF">2020-05-04T17:52:22Z</dcterms:modified>
</cp:coreProperties>
</file>