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96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8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84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62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35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07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8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18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78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74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7CE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4435-3F0E-4894-9897-48788557472B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798E-52DC-4288-97E5-C2F74AF85C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6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MAŁY KASJER 2016</a:t>
            </a:r>
            <a:endParaRPr lang="pl-PL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CARREFOUR DĘBICA </a:t>
            </a:r>
            <a:endParaRPr lang="pl-PL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DROBNE UPOMINKI</a:t>
            </a:r>
            <a:endParaRPr lang="pl-PL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46449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395860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4800600"/>
            <a:ext cx="5515000" cy="150872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WSPÓLNE ZDJĘCIE NA POŻEGNANIE      	   PRZEDSZKOLAKÓW </a:t>
            </a:r>
            <a:r>
              <a:rPr lang="pl-PL" sz="3200" dirty="0" smtClean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919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  DNIU  20.06.2016  ODWIEDZIŁO   NAS MIEJSKIE  </a:t>
            </a:r>
            <a:r>
              <a:rPr lang="pl-PL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l-PL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PRZEDSZKOLE   INTEGRACYJNE NR 2  W  DĘBICY</a:t>
            </a:r>
            <a:endParaRPr lang="pl-PL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410445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295082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WPROWADZENIE  PRZEDSZKOLAKÓW NA SKLEP</a:t>
            </a:r>
            <a:endParaRPr lang="pl-PL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Symbol zastępczy zawartości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600400"/>
          </a:xfrm>
        </p:spPr>
      </p:pic>
      <p:pic>
        <p:nvPicPr>
          <p:cNvPr id="17" name="Symbol zastępczy zawartości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600400"/>
          </a:xfrm>
        </p:spPr>
      </p:pic>
    </p:spTree>
    <p:extLst>
      <p:ext uri="{BB962C8B-B14F-4D97-AF65-F5344CB8AC3E}">
        <p14:creationId xmlns:p14="http://schemas.microsoft.com/office/powerpoint/2010/main" val="116834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WIZYTA  W  KASIE CENTRALNEJ</a:t>
            </a:r>
            <a:endParaRPr lang="pl-PL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176464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4176464"/>
          </a:xfrm>
        </p:spPr>
      </p:pic>
    </p:spTree>
    <p:extLst>
      <p:ext uri="{BB962C8B-B14F-4D97-AF65-F5344CB8AC3E}">
        <p14:creationId xmlns:p14="http://schemas.microsoft.com/office/powerpoint/2010/main" val="265784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OMÓWIENIE   PRACY   W   POK-u </a:t>
            </a:r>
            <a:endParaRPr lang="pl-PL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392488"/>
          </a:xfrm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392488"/>
          </a:xfrm>
        </p:spPr>
      </p:pic>
    </p:spTree>
    <p:extLst>
      <p:ext uri="{BB962C8B-B14F-4D97-AF65-F5344CB8AC3E}">
        <p14:creationId xmlns:p14="http://schemas.microsoft.com/office/powerpoint/2010/main" val="303412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OBSŁUGA  NA  KASIE</a:t>
            </a:r>
            <a:endParaRPr lang="pl-PL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53650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83987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53650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180818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WRĘCZENIE DYPLOMÓW</a:t>
            </a:r>
            <a:endParaRPr lang="pl-PL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516981"/>
            <a:ext cx="4038600" cy="26924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2433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53650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13230113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</Words>
  <Application>Microsoft Office PowerPoint</Application>
  <PresentationFormat>Pokaz na ekranie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MAŁY KASJER 2016</vt:lpstr>
      <vt:lpstr>W  DNIU  20.06.2016  ODWIEDZIŁO   NAS MIEJSKIE   PRZEDSZKOLE   INTEGRACYJNE NR 2  W  DĘBICY</vt:lpstr>
      <vt:lpstr>WPROWADZENIE  PRZEDSZKOLAKÓW NA SKLEP</vt:lpstr>
      <vt:lpstr>WIZYTA  W  KASIE CENTRALNEJ</vt:lpstr>
      <vt:lpstr>OMÓWIENIE   PRACY   W   POK-u </vt:lpstr>
      <vt:lpstr>  OBSŁUGA  NA  KASIE</vt:lpstr>
      <vt:lpstr>Prezentacja programu PowerPoint</vt:lpstr>
      <vt:lpstr>WRĘCZENIE DYPLOMÓW</vt:lpstr>
      <vt:lpstr>Prezentacja programu PowerPoint</vt:lpstr>
      <vt:lpstr>DROBNE UPOMINKI</vt:lpstr>
      <vt:lpstr>WSPÓLNE ZDJĘCIE NA POŻEGNANIE          PRZEDSZKOLAKÓW </vt:lpstr>
    </vt:vector>
  </TitlesOfParts>
  <Company>Carrefour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MAŁY KASJER 2016</dc:title>
  <dc:creator>Marzena WAJDA</dc:creator>
  <cp:lastModifiedBy>Marzena WAJDA</cp:lastModifiedBy>
  <cp:revision>8</cp:revision>
  <dcterms:created xsi:type="dcterms:W3CDTF">2016-06-20T09:47:23Z</dcterms:created>
  <dcterms:modified xsi:type="dcterms:W3CDTF">2016-06-20T10:53:43Z</dcterms:modified>
</cp:coreProperties>
</file>